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3793" autoAdjust="0"/>
  </p:normalViewPr>
  <p:slideViewPr>
    <p:cSldViewPr snapToGrid="0">
      <p:cViewPr varScale="1">
        <p:scale>
          <a:sx n="116" d="100"/>
          <a:sy n="116" d="100"/>
        </p:scale>
        <p:origin x="-336" y="-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6424" y="1122362"/>
            <a:ext cx="9753081" cy="2809557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Обеспечение подготовки и передачи данных на стенд </a:t>
            </a:r>
            <a:r>
              <a:rPr lang="ru-RU" sz="3600" dirty="0" err="1"/>
              <a:t>спецвычислителя</a:t>
            </a:r>
            <a:r>
              <a:rPr lang="ru-RU" sz="3600" dirty="0"/>
              <a:t> радиолокатора космического базирования в условиях кроссплатформенного сопряжения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424" y="4422371"/>
            <a:ext cx="8791575" cy="835428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tx1">
                    <a:lumMod val="85000"/>
                  </a:schemeClr>
                </a:solidFill>
              </a:rPr>
              <a:t>Гройсман</a:t>
            </a:r>
            <a:r>
              <a:rPr lang="ru-RU" sz="36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tx1">
                    <a:lumMod val="85000"/>
                  </a:schemeClr>
                </a:solidFill>
              </a:rPr>
              <a:t>д.Н</a:t>
            </a:r>
            <a:r>
              <a:rPr lang="ru-RU" sz="3600" dirty="0" smtClean="0">
                <a:solidFill>
                  <a:schemeClr val="tx1">
                    <a:lumMod val="85000"/>
                  </a:schemeClr>
                </a:solidFill>
              </a:rPr>
              <a:t>. КМБО-02-18</a:t>
            </a:r>
            <a:endParaRPr lang="ru-RU" sz="3600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382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компоненты радиолокатора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2742" y="1429543"/>
            <a:ext cx="6893431" cy="364403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421781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Четыре </a:t>
            </a:r>
            <a:r>
              <a:rPr lang="ru-RU" sz="2400" dirty="0" err="1" smtClean="0"/>
              <a:t>спецвычислителя</a:t>
            </a:r>
            <a:r>
              <a:rPr lang="ru-RU" sz="2400" dirty="0" smtClean="0"/>
              <a:t> СВ-М – первый этап первичной обработки сигнала</a:t>
            </a:r>
          </a:p>
          <a:p>
            <a:r>
              <a:rPr lang="ru-RU" sz="2400" dirty="0" smtClean="0"/>
              <a:t>УВМ (Универсальная вычислительная машина) – второй этап первичной обработки информации</a:t>
            </a:r>
          </a:p>
          <a:p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4082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705" y="465513"/>
            <a:ext cx="3856037" cy="17839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Диаграмма системы тестирования </a:t>
            </a:r>
            <a:r>
              <a:rPr lang="ru-RU" dirty="0" err="1" smtClean="0"/>
              <a:t>св</a:t>
            </a:r>
            <a:r>
              <a:rPr lang="ru-RU" dirty="0" smtClean="0"/>
              <a:t>-М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7186" y="1623506"/>
            <a:ext cx="5891213" cy="40535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6705" y="2249485"/>
            <a:ext cx="3856037" cy="4317569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рамках тестирования эмуляция нажатия кнопок на пульте контроля происходит через специальную программу, которая работает на персональном компьютере проверяющего. Компонент </a:t>
            </a:r>
            <a:r>
              <a:rPr lang="en-US" sz="1800" dirty="0" smtClean="0"/>
              <a:t>Ethernet </a:t>
            </a:r>
            <a:r>
              <a:rPr lang="ru-RU" sz="1800" dirty="0" smtClean="0"/>
              <a:t>сопряжения обеспечивает взаимодействие с персональным компьютером со стороны пульта контроля. Тестирование СВ-М осуществляется через специальные технологические каналы.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9275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969213"/>
          </a:xfrm>
        </p:spPr>
        <p:txBody>
          <a:bodyPr/>
          <a:lstStyle/>
          <a:p>
            <a:pPr algn="ctr"/>
            <a:r>
              <a:rPr lang="ru-RU" dirty="0" smtClean="0"/>
              <a:t>Заголовки протокола </a:t>
            </a:r>
            <a:r>
              <a:rPr lang="en-US" dirty="0"/>
              <a:t>TCP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UDP</a:t>
            </a:r>
            <a:endParaRPr lang="ru-RU" dirty="0"/>
          </a:p>
        </p:txBody>
      </p:sp>
      <p:pic>
        <p:nvPicPr>
          <p:cNvPr id="1026" name="Picture 2" descr="Заголовки UDP и TCP. Их форматы и назначение.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647" y="2249486"/>
            <a:ext cx="5013492" cy="376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Заголовки UDP и TCP. Их форматы и назначение.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4579" y="2249486"/>
            <a:ext cx="5315921" cy="3087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102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79" y="573578"/>
            <a:ext cx="9150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ЭТАПЫ ОБРАБОТКИ ПОСТУПАЮЩЕГО ПАКЕТА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56211" y="2028305"/>
            <a:ext cx="5905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1) Анализ </a:t>
            </a:r>
            <a:r>
              <a:rPr lang="en-US" sz="3600" dirty="0" smtClean="0"/>
              <a:t>Ethernet </a:t>
            </a:r>
            <a:r>
              <a:rPr lang="ru-RU" sz="3600" dirty="0" smtClean="0"/>
              <a:t>заголовка 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856211" y="2967644"/>
            <a:ext cx="4756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2) Анализ </a:t>
            </a:r>
            <a:r>
              <a:rPr lang="en-US" sz="3600" dirty="0" smtClean="0"/>
              <a:t>IP</a:t>
            </a:r>
            <a:r>
              <a:rPr lang="ru-RU" sz="3600" dirty="0" smtClean="0"/>
              <a:t> заголовка 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856211" y="3906983"/>
            <a:ext cx="5086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3) Анализ </a:t>
            </a:r>
            <a:r>
              <a:rPr lang="en-US" sz="3600" dirty="0" smtClean="0"/>
              <a:t>UDP </a:t>
            </a:r>
            <a:r>
              <a:rPr lang="ru-RU" sz="3600" dirty="0" smtClean="0"/>
              <a:t>заголовка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856211" y="4890770"/>
            <a:ext cx="7322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4) Обработка данных из сообщения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70165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15885"/>
            <a:ext cx="9905998" cy="7462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Модули Обработки Поступающих Данных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3789" y="1062158"/>
            <a:ext cx="9701246" cy="55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9549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9932" y="556952"/>
            <a:ext cx="9996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ВАРИАНТЫ ФОРМИРОВАНИЯ ОТВЕТНОГО ПАКЕТА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56211" y="2028305"/>
            <a:ext cx="6105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1) Формирование </a:t>
            </a:r>
            <a:r>
              <a:rPr lang="en-US" sz="3600" dirty="0" smtClean="0"/>
              <a:t>ARP </a:t>
            </a:r>
            <a:r>
              <a:rPr lang="ru-RU" sz="3600" dirty="0" smtClean="0"/>
              <a:t>ответа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856211" y="2967644"/>
            <a:ext cx="9755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2) Формирование подтверждения подключения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856211" y="3906983"/>
            <a:ext cx="7532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3) Формирование отчета по кнопкам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72341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15885"/>
            <a:ext cx="9905998" cy="7462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Модули формирования ответных данных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137" y="1291898"/>
            <a:ext cx="10282548" cy="52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643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77700" y="556952"/>
            <a:ext cx="1981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ВЫВОДЫ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2092" y="1416909"/>
            <a:ext cx="1113258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Создание программы сопряжения ПК с ПЛИС дает </a:t>
            </a:r>
          </a:p>
          <a:p>
            <a:r>
              <a:rPr lang="ru-RU" sz="3600" dirty="0" smtClean="0"/>
              <a:t>возможность автоматизировать процесс тестирования </a:t>
            </a:r>
          </a:p>
          <a:p>
            <a:r>
              <a:rPr lang="ru-RU" sz="3600" dirty="0" err="1" smtClean="0"/>
              <a:t>спецвычислителя</a:t>
            </a:r>
            <a:r>
              <a:rPr lang="ru-RU" sz="3600" dirty="0" smtClean="0"/>
              <a:t> СВ-М для получения</a:t>
            </a:r>
          </a:p>
          <a:p>
            <a:r>
              <a:rPr lang="ru-RU" sz="3600" dirty="0" smtClean="0"/>
              <a:t>исчерпывающего понимания</a:t>
            </a:r>
            <a:r>
              <a:rPr lang="en-US" sz="3600" dirty="0" smtClean="0"/>
              <a:t> </a:t>
            </a:r>
            <a:r>
              <a:rPr lang="ru-RU" sz="3600" dirty="0" smtClean="0"/>
              <a:t>об исправности его компонентов;</a:t>
            </a:r>
          </a:p>
          <a:p>
            <a:r>
              <a:rPr lang="ru-RU" sz="3600" dirty="0" smtClean="0"/>
              <a:t>Новый способ тестирования уменьшит нагрузку на проверяющего и позволит сократить время взаимодействия с контрольным оборудованием.</a:t>
            </a:r>
          </a:p>
          <a:p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100273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549</TotalTime>
  <Words>186</Words>
  <Application>Microsoft Office PowerPoint</Application>
  <PresentationFormat>Произвольный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Контур</vt:lpstr>
      <vt:lpstr>Обеспечение подготовки и передачи данных на стенд спецвычислителя радиолокатора космического базирования в условиях кроссплатформенного сопряжения</vt:lpstr>
      <vt:lpstr>Основные компоненты радиолокатора</vt:lpstr>
      <vt:lpstr>Диаграмма системы тестирования св-М</vt:lpstr>
      <vt:lpstr>Заголовки протокола TCP и UDP</vt:lpstr>
      <vt:lpstr>Слайд 5</vt:lpstr>
      <vt:lpstr>Модули Обработки Поступающих Данных</vt:lpstr>
      <vt:lpstr>Слайд 7</vt:lpstr>
      <vt:lpstr>Модули формирования ответных данных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Обеспечение подготовки и передачи данных на стенд спецвычислителя радиолокатора космического базирования в условиях кроссплатформенного сопряжения</dc:title>
  <dc:creator>Пользователь</dc:creator>
  <cp:lastModifiedBy>Пользователь</cp:lastModifiedBy>
  <cp:revision>30</cp:revision>
  <dcterms:created xsi:type="dcterms:W3CDTF">2022-05-14T10:58:21Z</dcterms:created>
  <dcterms:modified xsi:type="dcterms:W3CDTF">2022-05-16T14:26:14Z</dcterms:modified>
</cp:coreProperties>
</file>